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a05c37cc1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a05c37c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a05c37cc1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a05c37cc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a05c37cc1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a05c37c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a05c37cc1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a05c37c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a05c37cc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a05c37cc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a05c37cc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a05c37cc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a05c37cc1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a05c37cc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a05c37cc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a05c37cc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a05c37cc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a05c37c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a05c37cc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a05c37cc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a05c37c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a05c37c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a05c37c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a05c37c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a05c37c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a05c37c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05c37cc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a05c37cc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a05c37c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a05c37c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sobre PNAD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2015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Gabriel Campanário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gabriel.camp96@hotmail.com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Github: GabrielCamp96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919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925" y="0"/>
            <a:ext cx="4352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Conclusões</a:t>
            </a:r>
            <a:r>
              <a:rPr lang="pt-BR">
                <a:solidFill>
                  <a:schemeClr val="accent5"/>
                </a:solidFill>
              </a:rPr>
              <a:t>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Propostas</a:t>
            </a:r>
            <a:r>
              <a:rPr lang="pt-BR" sz="3000">
                <a:solidFill>
                  <a:schemeClr val="dk1"/>
                </a:solidFill>
              </a:rPr>
              <a:t>:</a:t>
            </a:r>
            <a:endParaRPr sz="3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Evolução da tecnologia de rede móvel</a:t>
            </a:r>
            <a:r>
              <a:rPr lang="pt-BR" sz="1800">
                <a:solidFill>
                  <a:srgbClr val="000000"/>
                </a:solidFill>
              </a:rPr>
              <a:t>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Políticas sociais de inclusão digital;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Apoio à alfabetização por meio da tecnologia;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80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283100" y="712150"/>
            <a:ext cx="58761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Autocrítica e o que</a:t>
            </a:r>
            <a:r>
              <a:rPr lang="pt-BR"/>
              <a:t> </a:t>
            </a:r>
            <a:r>
              <a:rPr lang="pt-BR">
                <a:solidFill>
                  <a:schemeClr val="accent5"/>
                </a:solidFill>
              </a:rPr>
              <a:t>melhorar</a:t>
            </a:r>
            <a:r>
              <a:rPr lang="pt-BR">
                <a:solidFill>
                  <a:schemeClr val="accent5"/>
                </a:solidFill>
              </a:rPr>
              <a:t>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Objetivos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Analisar o fator “internet via celular” registrado na pesquisa PNAD (Pesquisa Nacional por Amostra de Domicílio)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Descobrir quais informações possuem dependência com esse fator.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Desenvolver um modelo que estime a probabilidade de um indivíduo possuir conexão com internet via celular.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500" y="2405125"/>
            <a:ext cx="2142524" cy="21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Próximos passos:</a:t>
            </a:r>
            <a:endParaRPr sz="2400"/>
          </a:p>
        </p:txBody>
      </p:sp>
      <p:sp>
        <p:nvSpPr>
          <p:cNvPr id="185" name="Google Shape;185;p32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Relembrar conceitos de estatística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Buscar conteúdos sobre Data Science e formatação de grandes bases de dados.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Estudar teorias sobre Machine Learning, suas aplicações e modelos de probabilidade.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Complementar senso crítico com números quando estudar bases de dados extensas.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400" y="1480150"/>
            <a:ext cx="22288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sobre PNAD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2015</a:t>
            </a:r>
            <a:endParaRPr/>
          </a:p>
        </p:txBody>
      </p:sp>
      <p:sp>
        <p:nvSpPr>
          <p:cNvPr id="192" name="Google Shape;192;p3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Gabriel Campanário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gabriel.camp96@hotmail.com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Github: GabrielCamp96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Desafios</a:t>
            </a:r>
            <a:endParaRPr sz="2400"/>
          </a:p>
        </p:txBody>
      </p:sp>
      <p:sp>
        <p:nvSpPr>
          <p:cNvPr id="86" name="Google Shape;86;p1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Conhecer Data Science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Base de dados extensa.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Conhecer conceitos sobre Machine Learning e construção de modelos de probabilidade.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Interpretar dados estatísticos.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175" y="3071275"/>
            <a:ext cx="21431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</a:t>
            </a:r>
            <a:r>
              <a:rPr lang="pt-BR">
                <a:solidFill>
                  <a:schemeClr val="accent5"/>
                </a:solidFill>
              </a:rPr>
              <a:t>ferramentas</a:t>
            </a:r>
            <a:r>
              <a:rPr lang="pt-BR"/>
              <a:t> e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técnicas </a:t>
            </a:r>
            <a:r>
              <a:rPr lang="pt-BR"/>
              <a:t>utilizar</a:t>
            </a:r>
            <a:r>
              <a:rPr lang="pt-BR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O que utilizei</a:t>
            </a:r>
            <a:endParaRPr sz="24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475" y="815575"/>
            <a:ext cx="1543900" cy="11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175" y="3349925"/>
            <a:ext cx="2734500" cy="1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800" y="1582400"/>
            <a:ext cx="2317371" cy="1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76000"/>
            <a:ext cx="2872651" cy="19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0963" y="3089025"/>
            <a:ext cx="1889051" cy="188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Ok...</a:t>
            </a:r>
            <a:r>
              <a:rPr lang="pt-BR"/>
              <a:t> e quais foram os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resultados</a:t>
            </a:r>
            <a:r>
              <a:rPr lang="pt-BR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Diferenças</a:t>
            </a:r>
            <a:endParaRPr sz="2400"/>
          </a:p>
        </p:txBody>
      </p:sp>
      <p:sp>
        <p:nvSpPr>
          <p:cNvPr id="113" name="Google Shape;113;p19"/>
          <p:cNvSpPr txBox="1"/>
          <p:nvPr>
            <p:ph idx="4294967295" type="title"/>
          </p:nvPr>
        </p:nvSpPr>
        <p:spPr>
          <a:xfrm>
            <a:off x="535775" y="1480150"/>
            <a:ext cx="44646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Valores distantes do esperado indicam comportamentos exclusivos em relação ao objeto de estudo, no caso número de pessoas que utilizam internet pelo celular.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750" y="1480150"/>
            <a:ext cx="2412750" cy="180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750" y="3853275"/>
            <a:ext cx="2412750" cy="5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489" y="1045386"/>
            <a:ext cx="2211275" cy="345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Principais influenciadores</a:t>
            </a:r>
            <a:r>
              <a:rPr lang="pt-BR" sz="3000">
                <a:solidFill>
                  <a:schemeClr val="dk1"/>
                </a:solidFill>
              </a:rPr>
              <a:t> :</a:t>
            </a:r>
            <a:endParaRPr sz="3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Idade;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Alfabetização;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Anos de estudo;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Nível de instrução;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Atividade agrícola;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803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</a:t>
            </a:r>
            <a:r>
              <a:rPr lang="pt-BR">
                <a:solidFill>
                  <a:schemeClr val="accent5"/>
                </a:solidFill>
              </a:rPr>
              <a:t>gráficos.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